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3" r:id="rId2"/>
    <p:sldId id="256" r:id="rId3"/>
    <p:sldId id="264" r:id="rId4"/>
    <p:sldId id="258" r:id="rId5"/>
    <p:sldId id="259" r:id="rId6"/>
    <p:sldId id="260" r:id="rId7"/>
    <p:sldId id="265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63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A4DED-90A0-4146-8AA3-77F7C53D806C}" type="doc">
      <dgm:prSet loTypeId="urn:microsoft.com/office/officeart/2005/8/layout/matrix3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C9C633B-239F-40C0-907A-2C4B70FCAD1C}">
      <dgm:prSet/>
      <dgm:spPr/>
      <dgm:t>
        <a:bodyPr/>
        <a:lstStyle/>
        <a:p>
          <a:pPr algn="l"/>
          <a:r>
            <a:rPr lang="en-US" dirty="0">
              <a:latin typeface="+mn-lt"/>
            </a:rPr>
            <a:t>The slides are for your reference</a:t>
          </a:r>
          <a:r>
            <a:rPr lang="en-US" dirty="0"/>
            <a:t>.</a:t>
          </a:r>
        </a:p>
      </dgm:t>
    </dgm:pt>
    <dgm:pt modelId="{53E0AE29-07F7-40F3-9510-75848AE8559A}" type="parTrans" cxnId="{39E4E700-E781-455F-82EE-82CEFC2A7457}">
      <dgm:prSet/>
      <dgm:spPr/>
      <dgm:t>
        <a:bodyPr/>
        <a:lstStyle/>
        <a:p>
          <a:endParaRPr lang="en-US"/>
        </a:p>
      </dgm:t>
    </dgm:pt>
    <dgm:pt modelId="{0F94E1A3-51A5-4863-9533-F699E8E4ACF4}" type="sibTrans" cxnId="{39E4E700-E781-455F-82EE-82CEFC2A7457}">
      <dgm:prSet/>
      <dgm:spPr/>
      <dgm:t>
        <a:bodyPr/>
        <a:lstStyle/>
        <a:p>
          <a:endParaRPr lang="en-US"/>
        </a:p>
      </dgm:t>
    </dgm:pt>
    <dgm:pt modelId="{CF93E04F-091D-473B-B696-4B64A21D2467}">
      <dgm:prSet/>
      <dgm:spPr/>
      <dgm:t>
        <a:bodyPr/>
        <a:lstStyle/>
        <a:p>
          <a:pPr algn="l"/>
          <a:r>
            <a:rPr lang="en-US" dirty="0"/>
            <a:t>Follow this template for your presentation.</a:t>
          </a:r>
        </a:p>
      </dgm:t>
    </dgm:pt>
    <dgm:pt modelId="{4192C470-1F4F-4F99-87C9-F85775D85190}" type="parTrans" cxnId="{27A25136-D60D-42BA-A657-459E679EBC8C}">
      <dgm:prSet/>
      <dgm:spPr/>
      <dgm:t>
        <a:bodyPr/>
        <a:lstStyle/>
        <a:p>
          <a:endParaRPr lang="en-US"/>
        </a:p>
      </dgm:t>
    </dgm:pt>
    <dgm:pt modelId="{B6A20CF8-5B0E-41C2-8AF2-5FA547C832A0}" type="sibTrans" cxnId="{27A25136-D60D-42BA-A657-459E679EBC8C}">
      <dgm:prSet/>
      <dgm:spPr/>
      <dgm:t>
        <a:bodyPr/>
        <a:lstStyle/>
        <a:p>
          <a:endParaRPr lang="en-US"/>
        </a:p>
      </dgm:t>
    </dgm:pt>
    <dgm:pt modelId="{0301BB55-6E18-4C3F-AA5A-9B9E363DC9E9}">
      <dgm:prSet/>
      <dgm:spPr/>
      <dgm:t>
        <a:bodyPr/>
        <a:lstStyle/>
        <a:p>
          <a:pPr algn="l"/>
          <a:r>
            <a:rPr lang="en-US" dirty="0"/>
            <a:t>Make the slides based on your given time limit (10 minutes).</a:t>
          </a:r>
        </a:p>
      </dgm:t>
    </dgm:pt>
    <dgm:pt modelId="{3B41B93F-D7FE-462F-BCBC-73A970F2DF46}" type="parTrans" cxnId="{6AE55996-EDF1-4733-8D5E-CE3C6005962B}">
      <dgm:prSet/>
      <dgm:spPr/>
      <dgm:t>
        <a:bodyPr/>
        <a:lstStyle/>
        <a:p>
          <a:endParaRPr lang="en-US"/>
        </a:p>
      </dgm:t>
    </dgm:pt>
    <dgm:pt modelId="{1D92B021-09F8-4F86-8A52-BE899E781191}" type="sibTrans" cxnId="{6AE55996-EDF1-4733-8D5E-CE3C6005962B}">
      <dgm:prSet/>
      <dgm:spPr/>
      <dgm:t>
        <a:bodyPr/>
        <a:lstStyle/>
        <a:p>
          <a:endParaRPr lang="en-US"/>
        </a:p>
      </dgm:t>
    </dgm:pt>
    <dgm:pt modelId="{7277B2B6-04B0-46FD-A222-ABE97BA980A1}">
      <dgm:prSet/>
      <dgm:spPr/>
      <dgm:t>
        <a:bodyPr/>
        <a:lstStyle/>
        <a:p>
          <a:pPr algn="l"/>
          <a:r>
            <a:rPr lang="en-US" dirty="0"/>
            <a:t>To make the slides more attractive do add more images than the sentences.</a:t>
          </a:r>
        </a:p>
      </dgm:t>
    </dgm:pt>
    <dgm:pt modelId="{35FE9D04-8E65-4A5F-A597-8E172832B219}" type="parTrans" cxnId="{895878E9-024B-44F5-AC91-1EB3E2216185}">
      <dgm:prSet/>
      <dgm:spPr/>
      <dgm:t>
        <a:bodyPr/>
        <a:lstStyle/>
        <a:p>
          <a:endParaRPr lang="en-US"/>
        </a:p>
      </dgm:t>
    </dgm:pt>
    <dgm:pt modelId="{A25A494C-E4CE-4959-ABA6-0F8D6EE32F74}" type="sibTrans" cxnId="{895878E9-024B-44F5-AC91-1EB3E2216185}">
      <dgm:prSet/>
      <dgm:spPr/>
      <dgm:t>
        <a:bodyPr/>
        <a:lstStyle/>
        <a:p>
          <a:endParaRPr lang="en-US"/>
        </a:p>
      </dgm:t>
    </dgm:pt>
    <dgm:pt modelId="{7B68437F-EF44-4C91-BA8C-B39CF8F96EE3}" type="pres">
      <dgm:prSet presAssocID="{50AA4DED-90A0-4146-8AA3-77F7C53D806C}" presName="matrix" presStyleCnt="0">
        <dgm:presLayoutVars>
          <dgm:chMax val="1"/>
          <dgm:dir/>
          <dgm:resizeHandles val="exact"/>
        </dgm:presLayoutVars>
      </dgm:prSet>
      <dgm:spPr/>
    </dgm:pt>
    <dgm:pt modelId="{B323C949-5C7C-42E6-BF37-FAEA0A3A0F6D}" type="pres">
      <dgm:prSet presAssocID="{50AA4DED-90A0-4146-8AA3-77F7C53D806C}" presName="diamond" presStyleLbl="bgShp" presStyleIdx="0" presStyleCnt="1"/>
      <dgm:spPr/>
    </dgm:pt>
    <dgm:pt modelId="{CBE1B93E-BC75-4207-BB7E-BB0947F2CA4B}" type="pres">
      <dgm:prSet presAssocID="{50AA4DED-90A0-4146-8AA3-77F7C53D806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2530B94-55A0-4753-9EB1-66B5150ECF70}" type="pres">
      <dgm:prSet presAssocID="{50AA4DED-90A0-4146-8AA3-77F7C53D806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E1D21F-9D46-4273-8D4B-363A9D515E73}" type="pres">
      <dgm:prSet presAssocID="{50AA4DED-90A0-4146-8AA3-77F7C53D806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69DA1C9-24AC-4D53-BB6C-107C83B2DA3D}" type="pres">
      <dgm:prSet presAssocID="{50AA4DED-90A0-4146-8AA3-77F7C53D806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9E4E700-E781-455F-82EE-82CEFC2A7457}" srcId="{50AA4DED-90A0-4146-8AA3-77F7C53D806C}" destId="{7C9C633B-239F-40C0-907A-2C4B70FCAD1C}" srcOrd="0" destOrd="0" parTransId="{53E0AE29-07F7-40F3-9510-75848AE8559A}" sibTransId="{0F94E1A3-51A5-4863-9533-F699E8E4ACF4}"/>
    <dgm:cxn modelId="{6B2FB814-F815-4D5B-894B-6415EC399C06}" type="presOf" srcId="{CF93E04F-091D-473B-B696-4B64A21D2467}" destId="{E2530B94-55A0-4753-9EB1-66B5150ECF70}" srcOrd="0" destOrd="0" presId="urn:microsoft.com/office/officeart/2005/8/layout/matrix3"/>
    <dgm:cxn modelId="{302C3315-4A6F-4166-AAAE-8FEE7C1D22FF}" type="presOf" srcId="{7C9C633B-239F-40C0-907A-2C4B70FCAD1C}" destId="{CBE1B93E-BC75-4207-BB7E-BB0947F2CA4B}" srcOrd="0" destOrd="0" presId="urn:microsoft.com/office/officeart/2005/8/layout/matrix3"/>
    <dgm:cxn modelId="{2DFC9634-D2A0-4CC2-BF5C-19596E7A50B7}" type="presOf" srcId="{7277B2B6-04B0-46FD-A222-ABE97BA980A1}" destId="{E69DA1C9-24AC-4D53-BB6C-107C83B2DA3D}" srcOrd="0" destOrd="0" presId="urn:microsoft.com/office/officeart/2005/8/layout/matrix3"/>
    <dgm:cxn modelId="{27A25136-D60D-42BA-A657-459E679EBC8C}" srcId="{50AA4DED-90A0-4146-8AA3-77F7C53D806C}" destId="{CF93E04F-091D-473B-B696-4B64A21D2467}" srcOrd="1" destOrd="0" parTransId="{4192C470-1F4F-4F99-87C9-F85775D85190}" sibTransId="{B6A20CF8-5B0E-41C2-8AF2-5FA547C832A0}"/>
    <dgm:cxn modelId="{02E76283-FEF0-46EE-898E-01FC951DC530}" type="presOf" srcId="{0301BB55-6E18-4C3F-AA5A-9B9E363DC9E9}" destId="{97E1D21F-9D46-4273-8D4B-363A9D515E73}" srcOrd="0" destOrd="0" presId="urn:microsoft.com/office/officeart/2005/8/layout/matrix3"/>
    <dgm:cxn modelId="{6AE55996-EDF1-4733-8D5E-CE3C6005962B}" srcId="{50AA4DED-90A0-4146-8AA3-77F7C53D806C}" destId="{0301BB55-6E18-4C3F-AA5A-9B9E363DC9E9}" srcOrd="2" destOrd="0" parTransId="{3B41B93F-D7FE-462F-BCBC-73A970F2DF46}" sibTransId="{1D92B021-09F8-4F86-8A52-BE899E781191}"/>
    <dgm:cxn modelId="{B4E49D9C-DA1D-406E-998F-9FE0B9718B36}" type="presOf" srcId="{50AA4DED-90A0-4146-8AA3-77F7C53D806C}" destId="{7B68437F-EF44-4C91-BA8C-B39CF8F96EE3}" srcOrd="0" destOrd="0" presId="urn:microsoft.com/office/officeart/2005/8/layout/matrix3"/>
    <dgm:cxn modelId="{895878E9-024B-44F5-AC91-1EB3E2216185}" srcId="{50AA4DED-90A0-4146-8AA3-77F7C53D806C}" destId="{7277B2B6-04B0-46FD-A222-ABE97BA980A1}" srcOrd="3" destOrd="0" parTransId="{35FE9D04-8E65-4A5F-A597-8E172832B219}" sibTransId="{A25A494C-E4CE-4959-ABA6-0F8D6EE32F74}"/>
    <dgm:cxn modelId="{4A7E3C2E-80D5-4DE9-9AB4-E1DF38FD652F}" type="presParOf" srcId="{7B68437F-EF44-4C91-BA8C-B39CF8F96EE3}" destId="{B323C949-5C7C-42E6-BF37-FAEA0A3A0F6D}" srcOrd="0" destOrd="0" presId="urn:microsoft.com/office/officeart/2005/8/layout/matrix3"/>
    <dgm:cxn modelId="{6548C272-4253-439B-ABC1-47D692599AC4}" type="presParOf" srcId="{7B68437F-EF44-4C91-BA8C-B39CF8F96EE3}" destId="{CBE1B93E-BC75-4207-BB7E-BB0947F2CA4B}" srcOrd="1" destOrd="0" presId="urn:microsoft.com/office/officeart/2005/8/layout/matrix3"/>
    <dgm:cxn modelId="{FF163EFA-406B-4357-9A45-D35B43B93706}" type="presParOf" srcId="{7B68437F-EF44-4C91-BA8C-B39CF8F96EE3}" destId="{E2530B94-55A0-4753-9EB1-66B5150ECF70}" srcOrd="2" destOrd="0" presId="urn:microsoft.com/office/officeart/2005/8/layout/matrix3"/>
    <dgm:cxn modelId="{98D347BB-412F-4221-815B-FD194F4E5674}" type="presParOf" srcId="{7B68437F-EF44-4C91-BA8C-B39CF8F96EE3}" destId="{97E1D21F-9D46-4273-8D4B-363A9D515E73}" srcOrd="3" destOrd="0" presId="urn:microsoft.com/office/officeart/2005/8/layout/matrix3"/>
    <dgm:cxn modelId="{22BD44EE-860A-4149-B654-560393BBA881}" type="presParOf" srcId="{7B68437F-EF44-4C91-BA8C-B39CF8F96EE3}" destId="{E69DA1C9-24AC-4D53-BB6C-107C83B2DA3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3C949-5C7C-42E6-BF37-FAEA0A3A0F6D}">
      <dsp:nvSpPr>
        <dsp:cNvPr id="0" name=""/>
        <dsp:cNvSpPr/>
      </dsp:nvSpPr>
      <dsp:spPr>
        <a:xfrm>
          <a:off x="0" y="403478"/>
          <a:ext cx="4697730" cy="469773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E1B93E-BC75-4207-BB7E-BB0947F2CA4B}">
      <dsp:nvSpPr>
        <dsp:cNvPr id="0" name=""/>
        <dsp:cNvSpPr/>
      </dsp:nvSpPr>
      <dsp:spPr>
        <a:xfrm>
          <a:off x="446284" y="849763"/>
          <a:ext cx="1832114" cy="18321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</a:rPr>
            <a:t>The slides are for your reference</a:t>
          </a:r>
          <a:r>
            <a:rPr lang="en-US" sz="1800" kern="1200" dirty="0"/>
            <a:t>.</a:t>
          </a:r>
        </a:p>
      </dsp:txBody>
      <dsp:txXfrm>
        <a:off x="535720" y="939199"/>
        <a:ext cx="1653242" cy="1653242"/>
      </dsp:txXfrm>
    </dsp:sp>
    <dsp:sp modelId="{E2530B94-55A0-4753-9EB1-66B5150ECF70}">
      <dsp:nvSpPr>
        <dsp:cNvPr id="0" name=""/>
        <dsp:cNvSpPr/>
      </dsp:nvSpPr>
      <dsp:spPr>
        <a:xfrm>
          <a:off x="2419330" y="849763"/>
          <a:ext cx="1832114" cy="183211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Follow this template for your presentation.</a:t>
          </a:r>
        </a:p>
      </dsp:txBody>
      <dsp:txXfrm>
        <a:off x="2508766" y="939199"/>
        <a:ext cx="1653242" cy="1653242"/>
      </dsp:txXfrm>
    </dsp:sp>
    <dsp:sp modelId="{97E1D21F-9D46-4273-8D4B-363A9D515E73}">
      <dsp:nvSpPr>
        <dsp:cNvPr id="0" name=""/>
        <dsp:cNvSpPr/>
      </dsp:nvSpPr>
      <dsp:spPr>
        <a:xfrm>
          <a:off x="446284" y="2822809"/>
          <a:ext cx="1832114" cy="183211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Make the slides based on your given time limit (10 minutes).</a:t>
          </a:r>
        </a:p>
      </dsp:txBody>
      <dsp:txXfrm>
        <a:off x="535720" y="2912245"/>
        <a:ext cx="1653242" cy="1653242"/>
      </dsp:txXfrm>
    </dsp:sp>
    <dsp:sp modelId="{E69DA1C9-24AC-4D53-BB6C-107C83B2DA3D}">
      <dsp:nvSpPr>
        <dsp:cNvPr id="0" name=""/>
        <dsp:cNvSpPr/>
      </dsp:nvSpPr>
      <dsp:spPr>
        <a:xfrm>
          <a:off x="2419330" y="2822809"/>
          <a:ext cx="1832114" cy="18321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To make the slides more attractive do add more images than the sentences.</a:t>
          </a:r>
        </a:p>
      </dsp:txBody>
      <dsp:txXfrm>
        <a:off x="2508766" y="2912245"/>
        <a:ext cx="1653242" cy="1653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3170333" cy="550468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Berlin Sans FB Demi" panose="020E0802020502020306" pitchFamily="34" charset="0"/>
              </a:rPr>
              <a:t>Guidelines:-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6B662032-8363-4A92-9032-955A8ECAE9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855918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1F90FE2-6B2F-D69F-6290-3FFD56CDA7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297" y="-1035496"/>
            <a:ext cx="476250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935" y="1655286"/>
            <a:ext cx="4704966" cy="26100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Research Article </a:t>
            </a:r>
            <a:br>
              <a:rPr lang="en-US" sz="47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</a:br>
            <a:r>
              <a:rPr lang="en-US" sz="47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935" y="4373385"/>
            <a:ext cx="3456793" cy="766040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en-US" sz="1700" kern="1200" dirty="0">
                <a:solidFill>
                  <a:schemeClr val="tx1"/>
                </a:solidFill>
                <a:latin typeface="Arial Black" panose="020B0A04020102020204" pitchFamily="34" charset="0"/>
              </a:rPr>
              <a:t>1)Author and Coauthor name.</a:t>
            </a:r>
          </a:p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en-US" sz="1700" kern="1200" dirty="0">
                <a:solidFill>
                  <a:schemeClr val="tx1"/>
                </a:solidFill>
                <a:latin typeface="Arial Black" panose="020B0A04020102020204" pitchFamily="34" charset="0"/>
              </a:rPr>
              <a:t>2)Guide name.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EF57EF-D042-41D3-83E8-41A1FE6C1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49657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00A59BB-A268-4F3E-9D41-CA265AF1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3380" y="1"/>
            <a:ext cx="5320620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794DCE-9D34-40DF-AB3F-06DA8ACC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6587" y="5450103"/>
            <a:ext cx="4177413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5006452-918C-4282-A72C-C9692B669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5335901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6400800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C53297-338E-8655-6401-1D151C344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635" y="-290355"/>
            <a:ext cx="3603797" cy="15813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6C4757-9B09-C03A-BFBA-471FB9668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54969"/>
            <a:ext cx="3423271" cy="34232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01507" y="1124744"/>
            <a:ext cx="5616624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erlin Sans FB Demi" panose="020E0802020502020306" pitchFamily="34" charset="0"/>
              </a:rPr>
              <a:t>Biography:-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6400800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28BDA0-F7C9-44E1-E5D3-66A6D1EF3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776" y="-1"/>
            <a:ext cx="2818656" cy="13265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E30729-DEBF-D0E1-8397-CB8C4C78F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182" y="-692960"/>
            <a:ext cx="3635408" cy="31583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4852" y="1517200"/>
            <a:ext cx="4878288" cy="54104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Berlin Sans FB Demi" panose="020E0802020502020306" pitchFamily="34" charset="0"/>
              </a:rPr>
              <a:t>Abstract:- </a:t>
            </a:r>
            <a:r>
              <a:rPr lang="en-US" sz="4000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6DE40C-ADA7-64BE-53A1-14DD28EDD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76200"/>
            <a:ext cx="2818656" cy="15174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73AA60-C68E-AB71-54D0-D37F856E4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182" y="-692960"/>
            <a:ext cx="3635408" cy="31583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59833" y="1459468"/>
            <a:ext cx="3482010" cy="54523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Berlin Sans FB Demi" panose="020E0802020502020306" pitchFamily="34" charset="0"/>
              </a:rPr>
              <a:t>Description:-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5" name="Picture 4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2EB662CF-0B23-AE83-6747-B5B4D70236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AA0FFB9-E496-60A0-0C46-AEA8D5EEA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6" y="0"/>
            <a:ext cx="2818656" cy="137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EA1FCE-4425-0764-65A4-84103E10E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182" y="-692960"/>
            <a:ext cx="3635408" cy="31583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75855" y="1371600"/>
            <a:ext cx="3124200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erlin Sans FB Demi" panose="020E0802020502020306" pitchFamily="34" charset="0"/>
              </a:rPr>
              <a:t>Conclusion: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6E614D-B49C-780B-E128-BF460D39FD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6" y="0"/>
            <a:ext cx="2818656" cy="1371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57F56FA-9948-6058-C39D-82D88EEF5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182" y="-692960"/>
            <a:ext cx="3635408" cy="31583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16507" y="1206442"/>
            <a:ext cx="5328592" cy="713620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r>
              <a:rPr lang="en-US" dirty="0">
                <a:latin typeface="Berlin Sans FB Demi" panose="020E0802020502020306" pitchFamily="34" charset="0"/>
              </a:rPr>
              <a:t>Appendix:</a:t>
            </a: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br>
              <a:rPr lang="en-US" dirty="0">
                <a:latin typeface="Berlin Sans FB Demi" panose="020E0802020502020306" pitchFamily="34" charset="0"/>
              </a:rPr>
            </a:b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01F7F3-EC20-F89A-A44A-10BE5D84E1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6" y="0"/>
            <a:ext cx="2818656" cy="137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A910A5-3E6F-6B71-1B45-B9A3C0164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182" y="-692960"/>
            <a:ext cx="3635408" cy="31583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>
                <a:latin typeface="Algerian" panose="04020705040A02060702" pitchFamily="82" charset="0"/>
              </a:rPr>
              <a:t>Thank you…!!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66294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>
                <a:latin typeface="Berlin Sans FB Demi" panose="020E0802020502020306" pitchFamily="34" charset="0"/>
              </a:rPr>
              <a:t>All The Best for </a:t>
            </a:r>
          </a:p>
          <a:p>
            <a:pPr>
              <a:buNone/>
            </a:pPr>
            <a:r>
              <a:rPr lang="en-US" sz="3200" b="1" dirty="0">
                <a:latin typeface="Berlin Sans FB Demi" panose="020E0802020502020306" pitchFamily="34" charset="0"/>
              </a:rPr>
              <a:t>                     the best in you…!!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6412468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 panose="020B0903060703020204" pitchFamily="34" charset="0"/>
              </a:rPr>
              <a:t>Respective Conference Name and Venue</a:t>
            </a:r>
            <a:r>
              <a:rPr lang="en-US" dirty="0"/>
              <a:t>.</a:t>
            </a:r>
          </a:p>
        </p:txBody>
      </p:sp>
      <p:pic>
        <p:nvPicPr>
          <p:cNvPr id="7" name="Picture 6" descr="A colorful logo with black background&#10;&#10;Description automatically generated">
            <a:extLst>
              <a:ext uri="{FF2B5EF4-FFF2-40B4-BE49-F238E27FC236}">
                <a16:creationId xmlns:a16="http://schemas.microsoft.com/office/drawing/2014/main" id="{71C082ED-F1F6-D774-19B4-8ACD508E95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7868"/>
            <a:ext cx="2952328" cy="14078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11073F-1203-FA13-074D-9421EC4A12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6" y="0"/>
            <a:ext cx="2818656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B7796F-5D4E-6481-9474-804FE3E5A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182" y="-692960"/>
            <a:ext cx="3635408" cy="31583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135</Words>
  <Application>Microsoft Office PowerPoint</Application>
  <PresentationFormat>On-screen Show (4:3)</PresentationFormat>
  <Paragraphs>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Algerian</vt:lpstr>
      <vt:lpstr>Arial</vt:lpstr>
      <vt:lpstr>Arial Black</vt:lpstr>
      <vt:lpstr>Berlin Sans FB Demi</vt:lpstr>
      <vt:lpstr>Britannic Bold</vt:lpstr>
      <vt:lpstr>Calibri</vt:lpstr>
      <vt:lpstr>Gloucester MT Extra Condensed</vt:lpstr>
      <vt:lpstr>Office Theme</vt:lpstr>
      <vt:lpstr>Guidelines:-</vt:lpstr>
      <vt:lpstr>Research Article  Title</vt:lpstr>
      <vt:lpstr>Biography:-</vt:lpstr>
      <vt:lpstr>Abstract:-  </vt:lpstr>
      <vt:lpstr>Description:-</vt:lpstr>
      <vt:lpstr>Conclusion:</vt:lpstr>
      <vt:lpstr>     Appendix:     </vt:lpstr>
      <vt:lpstr>Thank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subhashreeparija1999@gmail.com</cp:lastModifiedBy>
  <cp:revision>49</cp:revision>
  <dcterms:created xsi:type="dcterms:W3CDTF">2017-12-21T10:51:09Z</dcterms:created>
  <dcterms:modified xsi:type="dcterms:W3CDTF">2024-10-23T06:54:56Z</dcterms:modified>
</cp:coreProperties>
</file>